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1434" r:id="rId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1" d="100"/>
          <a:sy n="71" d="100"/>
        </p:scale>
        <p:origin x="1109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18FDB-AB52-77EC-3F22-6895B2ED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42F7C66-B98E-834E-37F6-9AA34F7D5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F40D9C5-D82F-5205-AFA4-FE3B1F3A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A9E926-2451-AD05-7855-9E8F60AF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7EF61B-8734-6E60-A4EA-9ADF680D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2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74C96B-014E-3C20-272D-5164C5874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5295B9-CA69-E667-706D-4F8F68CE1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F96405-73AC-1EE6-89DA-DA777D45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F0BFF0-6CF5-CC21-33D2-3BEDE011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EB59115-4959-4352-ECFD-2378F224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6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2BB424C-174E-7FEE-BE93-AEACC2B7E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3A934BC-C8E2-3999-E726-B1C666FAA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7B9210-FBD9-9716-88F5-2E5BCC90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321BC2-49D3-EBBC-1DD1-11C7ADF8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5960B4E-E44E-A1C8-1B1E-3BD43480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62186D-2210-5884-15D5-65C57550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B6FE493-E450-A782-5589-ADF594950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FA5B4A-1304-23AD-5160-758F61CD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E28B2A7-6661-798E-6462-2FAFDE13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84CFF3D-D342-A3CE-5772-45B47A16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3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2D4997-1687-EFCA-38CB-FDB8825F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ADAF895-A2AD-CA28-AA24-0D62712AA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D5007C8-82D0-729D-9C1D-78680CFE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A76C66-B741-8875-4994-AC3A93F4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9BA485E-16EC-28FA-E80F-3706448D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8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8F747D-C433-EFE5-5390-09DB962E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BB6A02F-4CD9-C407-C70E-73FF74D4D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8064049-BDD4-6B2E-7238-0ECACB41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306B030-18A2-3614-B62F-6097BEE3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AFAEBC0-05D2-2626-AB3E-3363892F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D91856F-3607-62E3-CD73-CC2D37F3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E101F6-7BC0-B280-AAEB-CBDFA17E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EA74ED6-F17B-181A-2CD7-23BB0B5F1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AB83AEF-3436-060E-671E-35CF91CBF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3B25884-4598-92B7-C23B-ED4FA375E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32C0454-E38C-E46D-673D-FD77B4579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7B76683-179E-ACD6-BEC5-9D61235A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0A96FDE-8F68-1BCE-F173-856B0FB5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E7F79BDD-D7F7-4F4D-AF7D-A98C4839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9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CE0664-E570-80BD-FD46-5C3CBA6D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7DF5E4-E58E-F69A-FA65-98681FB4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DC946F99-D183-35B6-9126-BEC557F1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CB709AC-4191-4874-0149-DCD8C9CC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8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FCEB6FE-FBD9-B755-1D82-16A41D8B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CAAAB4B-06A3-309E-1A5A-1CE82964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08C0F3B-07A8-C643-9337-580F15B7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6019BF-A8B4-9914-A848-B505DC70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0572883-9985-22E7-FFD0-A1AC5BD9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F0DE2C5-36F8-320B-F09C-6F5E0F732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8429016-DF18-1E1C-8C1F-06C383307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5AEB18C-74F2-F5D6-0EF0-30B260F7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114D322-FFFB-3B75-E443-92AA751B9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4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6151F2-46A7-F4DA-94D2-4E6D5B7D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18C0AB7-BA7E-595C-9952-A9A77CC22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64C4C2C-589C-1B81-B85D-3D60C7DD1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EBAD43A-2D11-E453-4E3B-E406CE2D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6670391-76BA-7B7D-95DF-E0E669E6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DCF54E-6207-FA1F-8FE1-CFB83571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FB58A15-807D-C33B-B04C-00B454D4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5A7397C-D348-2515-5F31-4027A5B23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9AF018-F32B-2D12-7286-230B6A1ED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86929A-A7A1-472A-BBD4-EBA2A79BE1E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90E19C-858F-AF3C-7DE3-A4F141835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E277457-89C9-A8BC-AD82-648D22C9F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73F35-47A8-444B-9B94-C931E2478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5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E9B39-B773-19FC-621F-C26BF81605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5107FB3-20B9-2D06-F47D-4C8F80214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2D57E6D-8573-DC0A-5B7D-AB912F444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523875"/>
            <a:ext cx="83439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תמונה שמכילה בחוץ, קרקע, שמיים, ה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759EB009-6A45-AABC-F40C-D9AEC1090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t="26591" r="25823" b="13360"/>
          <a:stretch>
            <a:fillRect/>
          </a:stretch>
        </p:blipFill>
        <p:spPr>
          <a:xfrm>
            <a:off x="1299147" y="333487"/>
            <a:ext cx="9959044" cy="5905947"/>
          </a:xfrm>
        </p:spPr>
      </p:pic>
    </p:spTree>
    <p:extLst>
      <p:ext uri="{BB962C8B-B14F-4D97-AF65-F5344CB8AC3E}">
        <p14:creationId xmlns:p14="http://schemas.microsoft.com/office/powerpoint/2010/main" val="576718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מסך רחב</PresentationFormat>
  <Paragraphs>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BARON</dc:creator>
  <cp:lastModifiedBy>DANIEL BARON</cp:lastModifiedBy>
  <cp:revision>1</cp:revision>
  <dcterms:created xsi:type="dcterms:W3CDTF">2026-04-21T06:12:58Z</dcterms:created>
  <dcterms:modified xsi:type="dcterms:W3CDTF">2026-04-21T06:14:34Z</dcterms:modified>
</cp:coreProperties>
</file>